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  <p:sldId id="283" r:id="rId9"/>
    <p:sldId id="284" r:id="rId10"/>
    <p:sldId id="285" r:id="rId11"/>
    <p:sldId id="263" r:id="rId12"/>
    <p:sldId id="264" r:id="rId13"/>
    <p:sldId id="265" r:id="rId14"/>
    <p:sldId id="27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2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29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89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48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47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661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90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073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5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06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5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17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35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9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8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127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F42E65-C6DD-4A90-9660-A80C924DABFE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3BA1B3-D498-4104-84AC-DB8C25066A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2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6" y="541490"/>
            <a:ext cx="10884310" cy="538316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9556830">
            <a:off x="-2802194" y="914400"/>
            <a:ext cx="105008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/>
              <a:t>স্বাগতম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9610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266" y="1321517"/>
            <a:ext cx="6482992" cy="371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9503" y="2390136"/>
            <a:ext cx="1037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আমরা</a:t>
            </a:r>
            <a:r>
              <a:rPr lang="en-US" sz="4800" dirty="0" smtClean="0"/>
              <a:t> </a:t>
            </a:r>
            <a:r>
              <a:rPr lang="en-US" sz="4800" dirty="0" err="1" smtClean="0"/>
              <a:t>এখন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নিজে</a:t>
            </a:r>
            <a:r>
              <a:rPr lang="en-US" sz="4800" dirty="0" smtClean="0"/>
              <a:t> ০৫ </a:t>
            </a:r>
            <a:r>
              <a:rPr lang="en-US" sz="4800" dirty="0" err="1" smtClean="0"/>
              <a:t>মিনিট</a:t>
            </a:r>
            <a:r>
              <a:rPr lang="en-US" sz="4800" dirty="0" smtClean="0"/>
              <a:t> </a:t>
            </a:r>
            <a:r>
              <a:rPr lang="en-US" sz="4800" dirty="0" err="1" smtClean="0"/>
              <a:t>চিন্তা</a:t>
            </a:r>
            <a:r>
              <a:rPr lang="en-US" sz="4800" dirty="0" smtClean="0"/>
              <a:t> </a:t>
            </a:r>
            <a:r>
              <a:rPr lang="en-US" sz="4800" dirty="0" err="1" smtClean="0"/>
              <a:t>করবো</a:t>
            </a:r>
            <a:r>
              <a:rPr lang="en-US" sz="4800" dirty="0" smtClean="0"/>
              <a:t>,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3467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6508" y="1160890"/>
            <a:ext cx="6846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আমরা</a:t>
            </a:r>
            <a:r>
              <a:rPr lang="en-US" sz="4000" dirty="0" smtClean="0"/>
              <a:t> </a:t>
            </a:r>
            <a:r>
              <a:rPr lang="en-US" sz="4000" dirty="0" err="1" smtClean="0"/>
              <a:t>আবার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ছবি</a:t>
            </a:r>
            <a:r>
              <a:rPr lang="en-US" sz="4000" dirty="0" smtClean="0"/>
              <a:t> </a:t>
            </a:r>
            <a:r>
              <a:rPr lang="en-US" sz="4000" dirty="0" err="1" smtClean="0"/>
              <a:t>গুলো</a:t>
            </a:r>
            <a:r>
              <a:rPr lang="en-US" sz="4000" dirty="0" smtClean="0"/>
              <a:t> </a:t>
            </a:r>
            <a:r>
              <a:rPr lang="en-US" sz="4000" dirty="0" err="1" smtClean="0"/>
              <a:t>দেখব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422198" y="1975386"/>
            <a:ext cx="96272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আমরা</a:t>
            </a:r>
            <a:r>
              <a:rPr lang="en-US" sz="6000" dirty="0" smtClean="0"/>
              <a:t> , </a:t>
            </a:r>
            <a:r>
              <a:rPr lang="en-US" sz="6000" dirty="0" err="1" smtClean="0"/>
              <a:t>অপরকে</a:t>
            </a:r>
            <a:r>
              <a:rPr lang="en-US" sz="6000" dirty="0" smtClean="0"/>
              <a:t> </a:t>
            </a:r>
            <a:r>
              <a:rPr lang="en-US" sz="6000" dirty="0" err="1" smtClean="0"/>
              <a:t>বলবো</a:t>
            </a:r>
            <a:endParaRPr lang="en-US" sz="6000" dirty="0" smtClean="0"/>
          </a:p>
          <a:p>
            <a:r>
              <a:rPr lang="en-US" sz="6000" dirty="0" err="1" smtClean="0"/>
              <a:t>সমাজের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প্রতি</a:t>
            </a:r>
            <a:r>
              <a:rPr lang="en-US" sz="6000" dirty="0" smtClean="0"/>
              <a:t> </a:t>
            </a:r>
            <a:r>
              <a:rPr lang="en-US" sz="6000" dirty="0" err="1" smtClean="0"/>
              <a:t>আমাদের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দায়িত্ব</a:t>
            </a:r>
            <a:r>
              <a:rPr lang="en-US" sz="6000" dirty="0" smtClean="0"/>
              <a:t> </a:t>
            </a:r>
            <a:r>
              <a:rPr lang="en-US" sz="6000" dirty="0" err="1" smtClean="0"/>
              <a:t>আছে</a:t>
            </a:r>
            <a:r>
              <a:rPr lang="en-US" sz="6000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828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097" y="837195"/>
            <a:ext cx="995323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 err="1"/>
              <a:t>সমাজের</a:t>
            </a:r>
            <a:r>
              <a:rPr lang="en-US" sz="5400" dirty="0"/>
              <a:t> </a:t>
            </a:r>
            <a:r>
              <a:rPr lang="en-US" sz="5400" dirty="0" err="1"/>
              <a:t>প্রতি</a:t>
            </a:r>
            <a:r>
              <a:rPr lang="en-US" sz="5400" dirty="0"/>
              <a:t> </a:t>
            </a:r>
            <a:r>
              <a:rPr lang="en-US" sz="5400" dirty="0" err="1"/>
              <a:t>আমাদের</a:t>
            </a:r>
            <a:r>
              <a:rPr lang="en-US" sz="5400" dirty="0"/>
              <a:t> </a:t>
            </a:r>
            <a:r>
              <a:rPr lang="en-US" sz="5400" dirty="0" err="1"/>
              <a:t>কি</a:t>
            </a:r>
            <a:r>
              <a:rPr lang="en-US" sz="5400" dirty="0"/>
              <a:t> </a:t>
            </a:r>
            <a:r>
              <a:rPr lang="en-US" sz="5400" dirty="0" err="1"/>
              <a:t>কি</a:t>
            </a:r>
            <a:r>
              <a:rPr lang="en-US" sz="5400" dirty="0"/>
              <a:t> </a:t>
            </a:r>
            <a:r>
              <a:rPr lang="en-US" sz="5400" dirty="0" err="1"/>
              <a:t>দায়িত্ব</a:t>
            </a:r>
            <a:r>
              <a:rPr lang="en-US" sz="5400" dirty="0"/>
              <a:t> </a:t>
            </a:r>
            <a:r>
              <a:rPr lang="en-US" sz="5400" dirty="0" err="1"/>
              <a:t>আছে</a:t>
            </a:r>
            <a:r>
              <a:rPr lang="en-US" sz="5400" dirty="0"/>
              <a:t> </a:t>
            </a:r>
            <a:r>
              <a:rPr lang="en-US" sz="5400" dirty="0" err="1"/>
              <a:t>খাতায়</a:t>
            </a:r>
            <a:r>
              <a:rPr lang="en-US" sz="5400" dirty="0"/>
              <a:t> </a:t>
            </a:r>
            <a:r>
              <a:rPr lang="en-US" sz="5400" dirty="0" err="1" smtClean="0"/>
              <a:t>লিখ</a:t>
            </a:r>
            <a:r>
              <a:rPr lang="en-US" sz="5400" dirty="0" smtClean="0"/>
              <a:t> 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53807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89238" y="1696065"/>
            <a:ext cx="6268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শেষ</a:t>
            </a:r>
            <a:r>
              <a:rPr lang="en-US" sz="7200" dirty="0" smtClean="0"/>
              <a:t> </a:t>
            </a:r>
            <a:r>
              <a:rPr lang="en-US" sz="7200" smtClean="0"/>
              <a:t>কথা</a:t>
            </a:r>
            <a:r>
              <a:rPr lang="en-US" sz="7200" dirty="0" smtClean="0"/>
              <a:t>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722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4684" y="471949"/>
            <a:ext cx="10259961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 err="1" smtClean="0"/>
              <a:t>মুহা</a:t>
            </a:r>
            <a:r>
              <a:rPr lang="en-US" sz="16600" dirty="0" smtClean="0"/>
              <a:t>: </a:t>
            </a:r>
            <a:r>
              <a:rPr lang="en-US" sz="16600" dirty="0" err="1" smtClean="0"/>
              <a:t>হাবিব</a:t>
            </a:r>
            <a:endParaRPr lang="en-US" sz="16600" dirty="0" smtClean="0"/>
          </a:p>
          <a:p>
            <a:pPr algn="ctr"/>
            <a:r>
              <a:rPr lang="en-US" sz="6000" dirty="0" err="1" smtClean="0"/>
              <a:t>সহকারী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শিক্ষক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ডাওরী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হাট</a:t>
            </a:r>
            <a:r>
              <a:rPr lang="en-US" sz="6000" dirty="0" smtClean="0"/>
              <a:t> </a:t>
            </a:r>
            <a:r>
              <a:rPr lang="en-US" sz="6000" dirty="0" err="1" smtClean="0"/>
              <a:t>সরকারী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প্রাথমিক</a:t>
            </a:r>
            <a:r>
              <a:rPr lang="en-US" sz="6000" dirty="0" smtClean="0"/>
              <a:t> </a:t>
            </a:r>
            <a:r>
              <a:rPr lang="en-US" sz="6000" dirty="0" err="1" smtClean="0"/>
              <a:t>বিদ্যালয়</a:t>
            </a:r>
            <a:r>
              <a:rPr lang="en-US" sz="6000" dirty="0" smtClean="0"/>
              <a:t> </a:t>
            </a:r>
          </a:p>
          <a:p>
            <a:pPr algn="ctr"/>
            <a:r>
              <a:rPr lang="en-US" sz="6000" dirty="0" err="1" smtClean="0"/>
              <a:t>লালমোহন</a:t>
            </a:r>
            <a:r>
              <a:rPr lang="en-US" sz="6000" dirty="0" smtClean="0"/>
              <a:t>, </a:t>
            </a:r>
            <a:r>
              <a:rPr lang="en-US" sz="6000" dirty="0" err="1" smtClean="0"/>
              <a:t>ভোলা</a:t>
            </a:r>
            <a:r>
              <a:rPr lang="en-US" sz="6000" dirty="0" smtClean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385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38574"/>
            <a:ext cx="12192000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/>
              <a:t>শ্রেণি</a:t>
            </a:r>
            <a:r>
              <a:rPr lang="en-US" sz="19900" dirty="0" smtClean="0"/>
              <a:t> ৫ম </a:t>
            </a:r>
          </a:p>
          <a:p>
            <a:pPr algn="ctr"/>
            <a:r>
              <a:rPr lang="en-US" sz="5400" dirty="0" err="1" smtClean="0"/>
              <a:t>বিষয়</a:t>
            </a:r>
            <a:r>
              <a:rPr lang="en-US" sz="5400" dirty="0" smtClean="0"/>
              <a:t> : </a:t>
            </a:r>
            <a:r>
              <a:rPr lang="en-US" sz="5400" dirty="0" err="1" smtClean="0"/>
              <a:t>বাংলাদেশ</a:t>
            </a:r>
            <a:r>
              <a:rPr lang="en-US" sz="5400" dirty="0" smtClean="0"/>
              <a:t> ও </a:t>
            </a:r>
            <a:r>
              <a:rPr lang="en-US" sz="5400" dirty="0" err="1" smtClean="0"/>
              <a:t>বিশ্বপরিচয়</a:t>
            </a:r>
            <a:endParaRPr lang="en-US" sz="5400" dirty="0" smtClean="0"/>
          </a:p>
          <a:p>
            <a:pPr algn="ctr"/>
            <a:r>
              <a:rPr lang="en-US" sz="5400" dirty="0" err="1" smtClean="0"/>
              <a:t>অধ্যায়</a:t>
            </a:r>
            <a:r>
              <a:rPr lang="en-US" sz="5400" dirty="0" smtClean="0"/>
              <a:t> :৯</a:t>
            </a:r>
          </a:p>
          <a:p>
            <a:pPr algn="ctr"/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3777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2388" y="796414"/>
            <a:ext cx="9837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/>
              <a:t>পাঠের</a:t>
            </a:r>
            <a:r>
              <a:rPr lang="en-US" sz="8800" dirty="0" smtClean="0"/>
              <a:t> </a:t>
            </a:r>
            <a:r>
              <a:rPr lang="en-US" sz="8800" dirty="0" err="1" smtClean="0"/>
              <a:t>শিরোনাম</a:t>
            </a:r>
            <a:r>
              <a:rPr lang="en-US" sz="8800" dirty="0"/>
              <a:t> </a:t>
            </a:r>
            <a:r>
              <a:rPr lang="en-US" sz="8800" dirty="0" smtClean="0"/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3677" y="3067665"/>
            <a:ext cx="1097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</a:rPr>
              <a:t>আমাদের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দায়িত্ব</a:t>
            </a:r>
            <a:r>
              <a:rPr lang="en-US" sz="6600" dirty="0" smtClean="0">
                <a:solidFill>
                  <a:srgbClr val="FF0000"/>
                </a:solidFill>
              </a:rPr>
              <a:t> ও </a:t>
            </a:r>
            <a:r>
              <a:rPr lang="en-US" sz="6600" dirty="0" err="1" smtClean="0">
                <a:solidFill>
                  <a:srgbClr val="FF0000"/>
                </a:solidFill>
              </a:rPr>
              <a:t>কর্তব্য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1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3678" y="1747747"/>
            <a:ext cx="111891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শিখনফল</a:t>
            </a:r>
            <a:r>
              <a:rPr lang="en-US" sz="5400" dirty="0" smtClean="0"/>
              <a:t> :৪.১.১</a:t>
            </a:r>
          </a:p>
          <a:p>
            <a:r>
              <a:rPr lang="en-US" sz="5400" dirty="0" err="1" smtClean="0"/>
              <a:t>সমাজের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প্রতি</a:t>
            </a:r>
            <a:r>
              <a:rPr lang="en-US" sz="5400" dirty="0" smtClean="0"/>
              <a:t> </a:t>
            </a:r>
            <a:r>
              <a:rPr lang="en-US" sz="5400" dirty="0" err="1" smtClean="0"/>
              <a:t>দায়িত্ব</a:t>
            </a:r>
            <a:r>
              <a:rPr lang="en-US" sz="5400" dirty="0" smtClean="0"/>
              <a:t> ও </a:t>
            </a:r>
            <a:r>
              <a:rPr lang="en-US" sz="5400" dirty="0" err="1" smtClean="0"/>
              <a:t>কর্তব্যগুলো</a:t>
            </a:r>
            <a:r>
              <a:rPr lang="en-US" sz="5400" dirty="0" smtClean="0"/>
              <a:t> </a:t>
            </a:r>
            <a:r>
              <a:rPr lang="en-US" sz="5400" dirty="0" err="1" smtClean="0"/>
              <a:t>চিহ্নিত</a:t>
            </a:r>
            <a:r>
              <a:rPr lang="en-US" sz="5400" dirty="0" smtClean="0"/>
              <a:t> </a:t>
            </a:r>
            <a:r>
              <a:rPr lang="en-US" sz="5400" dirty="0" err="1" smtClean="0"/>
              <a:t>করতে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পারবে</a:t>
            </a:r>
            <a:r>
              <a:rPr lang="en-US" sz="5400" dirty="0" smtClean="0"/>
              <a:t>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404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766" y="1194620"/>
            <a:ext cx="74606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একটি</a:t>
            </a:r>
            <a:r>
              <a:rPr lang="en-US" sz="6600" dirty="0" smtClean="0"/>
              <a:t> </a:t>
            </a:r>
            <a:r>
              <a:rPr lang="en-US" sz="6600" dirty="0" err="1" smtClean="0"/>
              <a:t>গান</a:t>
            </a:r>
            <a:r>
              <a:rPr lang="en-US" sz="6600" dirty="0" smtClean="0"/>
              <a:t> </a:t>
            </a:r>
            <a:r>
              <a:rPr lang="en-US" sz="6600" dirty="0" err="1" smtClean="0"/>
              <a:t>শুনবো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86175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5925" y="2730632"/>
            <a:ext cx="93381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আমরা</a:t>
            </a:r>
            <a:r>
              <a:rPr lang="en-US" sz="6600" dirty="0" smtClean="0"/>
              <a:t> </a:t>
            </a:r>
            <a:r>
              <a:rPr lang="en-US" sz="6600" dirty="0" err="1" smtClean="0"/>
              <a:t>এখন</a:t>
            </a:r>
            <a:r>
              <a:rPr lang="en-US" sz="6600" dirty="0" smtClean="0"/>
              <a:t> </a:t>
            </a:r>
            <a:r>
              <a:rPr lang="en-US" sz="6600" dirty="0" err="1" smtClean="0"/>
              <a:t>সুন্দর</a:t>
            </a:r>
            <a:r>
              <a:rPr lang="en-US" sz="6600" dirty="0" smtClean="0"/>
              <a:t> </a:t>
            </a:r>
            <a:r>
              <a:rPr lang="en-US" sz="6600" dirty="0" err="1" smtClean="0"/>
              <a:t>কিছু</a:t>
            </a:r>
            <a:r>
              <a:rPr lang="en-US" sz="6600" dirty="0" smtClean="0"/>
              <a:t> </a:t>
            </a:r>
            <a:r>
              <a:rPr lang="en-US" sz="6600" dirty="0" err="1" smtClean="0"/>
              <a:t>ছবি</a:t>
            </a:r>
            <a:r>
              <a:rPr lang="en-US" sz="6600" dirty="0" smtClean="0"/>
              <a:t> </a:t>
            </a:r>
            <a:r>
              <a:rPr lang="en-US" sz="6600" dirty="0" err="1" smtClean="0"/>
              <a:t>দেখবো</a:t>
            </a:r>
            <a:r>
              <a:rPr lang="en-US" sz="6600" dirty="0" smtClean="0"/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8219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35" y="884288"/>
            <a:ext cx="8602459" cy="504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81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52" y="838508"/>
            <a:ext cx="7968585" cy="511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</TotalTime>
  <Words>97</Words>
  <Application>Microsoft Office PowerPoint</Application>
  <PresentationFormat>Widescreen</PresentationFormat>
  <Paragraphs>21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dawri bazar post e center</dc:creator>
  <cp:lastModifiedBy>dawri bazar post e center</cp:lastModifiedBy>
  <cp:revision>24</cp:revision>
  <dcterms:created xsi:type="dcterms:W3CDTF">2017-09-30T10:16:00Z</dcterms:created>
  <dcterms:modified xsi:type="dcterms:W3CDTF">2017-10-02T16:47:58Z</dcterms:modified>
</cp:coreProperties>
</file>